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13004800" cy="9753600"/>
  <p:defaultTextStyle>
    <a:defPPr>
      <a:defRPr lang="de-DE"/>
    </a:defPPr>
    <a:lvl1pPr marL="0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1pPr>
    <a:lvl2pPr marL="324703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2pPr>
    <a:lvl3pPr marL="649407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3pPr>
    <a:lvl4pPr marL="974110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4pPr>
    <a:lvl5pPr marL="1298814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5pPr>
    <a:lvl6pPr marL="1623517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6pPr>
    <a:lvl7pPr marL="1948221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7pPr>
    <a:lvl8pPr marL="2272924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8pPr>
    <a:lvl9pPr marL="2597628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" userDrawn="1">
          <p15:clr>
            <a:srgbClr val="A4A3A4"/>
          </p15:clr>
        </p15:guide>
        <p15:guide id="2" pos="5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1F497D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1" autoAdjust="0"/>
    <p:restoredTop sz="94689" autoAdjust="0"/>
  </p:normalViewPr>
  <p:slideViewPr>
    <p:cSldViewPr>
      <p:cViewPr varScale="1">
        <p:scale>
          <a:sx n="108" d="100"/>
          <a:sy n="108" d="100"/>
        </p:scale>
        <p:origin x="1872" y="102"/>
      </p:cViewPr>
      <p:guideLst>
        <p:guide orient="horz" pos="202"/>
        <p:guide pos="5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0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1pPr>
    <a:lvl2pPr marL="324703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2pPr>
    <a:lvl3pPr marL="649407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3pPr>
    <a:lvl4pPr marL="974110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4pPr>
    <a:lvl5pPr marL="1298814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5pPr>
    <a:lvl6pPr marL="1623517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6pPr>
    <a:lvl7pPr marL="1948221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7pPr>
    <a:lvl8pPr marL="2272924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8pPr>
    <a:lvl9pPr marL="2597628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6375797"/>
            <a:ext cx="9144000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878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636683" y="3268266"/>
            <a:ext cx="7623279" cy="649216"/>
          </a:xfrm>
        </p:spPr>
        <p:txBody>
          <a:bodyPr vert="horz"/>
          <a:lstStyle>
            <a:lvl1pPr>
              <a:defRPr sz="4122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660797" y="2946797"/>
            <a:ext cx="5786438" cy="259687"/>
          </a:xfrm>
        </p:spPr>
        <p:txBody>
          <a:bodyPr lIns="0" tIns="0" rIns="0" bIns="0"/>
          <a:lstStyle>
            <a:lvl1pPr>
              <a:defRPr sz="1648" b="0" i="0" cap="small">
                <a:solidFill>
                  <a:schemeClr val="accent6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2" y="352652"/>
            <a:ext cx="2839641" cy="215444"/>
          </a:xfrm>
        </p:spPr>
        <p:txBody>
          <a:bodyPr vert="horz"/>
          <a:lstStyle>
            <a:lvl1pPr algn="r">
              <a:defRPr sz="14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11" name="Untertitel 1"/>
          <p:cNvSpPr>
            <a:spLocks noGrp="1"/>
          </p:cNvSpPr>
          <p:nvPr>
            <p:ph type="subTitle" idx="4"/>
          </p:nvPr>
        </p:nvSpPr>
        <p:spPr>
          <a:xfrm>
            <a:off x="660797" y="4071939"/>
            <a:ext cx="6400800" cy="276999"/>
          </a:xfrm>
        </p:spPr>
        <p:txBody>
          <a:bodyPr/>
          <a:lstStyle>
            <a:lvl1pPr>
              <a:defRPr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6375797"/>
            <a:ext cx="9144000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878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8" y="1318347"/>
            <a:ext cx="7623279" cy="476092"/>
          </a:xfrm>
        </p:spPr>
        <p:txBody>
          <a:bodyPr lIns="0" tIns="0" rIns="0" bIns="0"/>
          <a:lstStyle>
            <a:lvl1pPr>
              <a:defRPr sz="3023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6711" y="2102866"/>
            <a:ext cx="5786438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Holder 2"/>
          <p:cNvSpPr txBox="1">
            <a:spLocks/>
          </p:cNvSpPr>
          <p:nvPr userDrawn="1"/>
        </p:nvSpPr>
        <p:spPr>
          <a:xfrm>
            <a:off x="681332" y="1302514"/>
            <a:ext cx="7623279" cy="4651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7375E"/>
                </a:solidFill>
                <a:latin typeface="+mj-lt"/>
                <a:ea typeface="+mj-ea"/>
                <a:cs typeface="DINPro"/>
              </a:defRPr>
            </a:lvl1pPr>
          </a:lstStyle>
          <a:p>
            <a:pPr defTabSz="628064"/>
            <a:endParaRPr lang="de-DE" sz="3023" kern="0"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2" y="352652"/>
            <a:ext cx="2839641" cy="215444"/>
          </a:xfrm>
        </p:spPr>
        <p:txBody>
          <a:bodyPr vert="horz"/>
          <a:lstStyle>
            <a:lvl1pPr algn="r">
              <a:defRPr sz="14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6411516"/>
            <a:ext cx="9144000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878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9660" y="2105961"/>
            <a:ext cx="5811749" cy="307777"/>
          </a:xfrm>
        </p:spPr>
        <p:txBody>
          <a:bodyPr lIns="0" tIns="0" rIns="0" bIns="0"/>
          <a:lstStyle>
            <a:lvl1pPr marL="235524" indent="-235524">
              <a:spcBef>
                <a:spcPts val="412"/>
              </a:spcBef>
              <a:spcAft>
                <a:spcPts val="412"/>
              </a:spcAft>
              <a:buClr>
                <a:schemeClr val="tx2"/>
              </a:buClr>
              <a:buSzPct val="104000"/>
              <a:buFont typeface="Calibri" panose="020F0502020204030204" pitchFamily="34" charset="0"/>
              <a:buChar char="•"/>
              <a:defRPr sz="2000" b="0" i="0" baseline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Holder 2"/>
          <p:cNvSpPr>
            <a:spLocks noGrp="1"/>
          </p:cNvSpPr>
          <p:nvPr>
            <p:ph type="title"/>
          </p:nvPr>
        </p:nvSpPr>
        <p:spPr>
          <a:xfrm>
            <a:off x="660798" y="1318347"/>
            <a:ext cx="7623279" cy="476092"/>
          </a:xfrm>
        </p:spPr>
        <p:txBody>
          <a:bodyPr lIns="0" tIns="0" rIns="0" bIns="0"/>
          <a:lstStyle>
            <a:lvl1pPr>
              <a:defRPr sz="3023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2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2" y="352652"/>
            <a:ext cx="2839641" cy="215444"/>
          </a:xfrm>
        </p:spPr>
        <p:txBody>
          <a:bodyPr vert="horz"/>
          <a:lstStyle>
            <a:lvl1pPr algn="r">
              <a:defRPr sz="14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23"/>
          <p:cNvSpPr>
            <a:spLocks noGrp="1"/>
          </p:cNvSpPr>
          <p:nvPr>
            <p:ph type="pic" sz="quarter" idx="11"/>
          </p:nvPr>
        </p:nvSpPr>
        <p:spPr>
          <a:xfrm>
            <a:off x="1" y="964404"/>
            <a:ext cx="9144000" cy="276999"/>
          </a:xfrm>
        </p:spPr>
        <p:txBody>
          <a:bodyPr vert="horz"/>
          <a:lstStyle/>
          <a:p>
            <a:endParaRPr lang="de-DE"/>
          </a:p>
        </p:txBody>
      </p:sp>
      <p:sp>
        <p:nvSpPr>
          <p:cNvPr id="5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7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2" y="352652"/>
            <a:ext cx="2839641" cy="215444"/>
          </a:xfrm>
        </p:spPr>
        <p:txBody>
          <a:bodyPr vert="horz"/>
          <a:lstStyle>
            <a:lvl1pPr algn="r">
              <a:defRPr sz="14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285" y="12349"/>
            <a:ext cx="9135429" cy="68333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362" y="1318348"/>
            <a:ext cx="7623279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DINPro"/>
                <a:cs typeface="DIN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0558" y="2317183"/>
            <a:ext cx="45228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75756"/>
                </a:solidFill>
                <a:latin typeface="DINPro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4031">
        <a:defRPr>
          <a:latin typeface="+mn-lt"/>
          <a:ea typeface="+mn-ea"/>
          <a:cs typeface="+mn-cs"/>
        </a:defRPr>
      </a:lvl2pPr>
      <a:lvl3pPr marL="628064">
        <a:defRPr>
          <a:latin typeface="+mn-lt"/>
          <a:ea typeface="+mn-ea"/>
          <a:cs typeface="+mn-cs"/>
        </a:defRPr>
      </a:lvl3pPr>
      <a:lvl4pPr marL="942095">
        <a:defRPr>
          <a:latin typeface="+mn-lt"/>
          <a:ea typeface="+mn-ea"/>
          <a:cs typeface="+mn-cs"/>
        </a:defRPr>
      </a:lvl4pPr>
      <a:lvl5pPr marL="1256126">
        <a:defRPr>
          <a:latin typeface="+mn-lt"/>
          <a:ea typeface="+mn-ea"/>
          <a:cs typeface="+mn-cs"/>
        </a:defRPr>
      </a:lvl5pPr>
      <a:lvl6pPr marL="1570159">
        <a:defRPr>
          <a:latin typeface="+mn-lt"/>
          <a:ea typeface="+mn-ea"/>
          <a:cs typeface="+mn-cs"/>
        </a:defRPr>
      </a:lvl6pPr>
      <a:lvl7pPr marL="1884190">
        <a:defRPr>
          <a:latin typeface="+mn-lt"/>
          <a:ea typeface="+mn-ea"/>
          <a:cs typeface="+mn-cs"/>
        </a:defRPr>
      </a:lvl7pPr>
      <a:lvl8pPr marL="2198221">
        <a:defRPr>
          <a:latin typeface="+mn-lt"/>
          <a:ea typeface="+mn-ea"/>
          <a:cs typeface="+mn-cs"/>
        </a:defRPr>
      </a:lvl8pPr>
      <a:lvl9pPr marL="251225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4031">
        <a:defRPr>
          <a:latin typeface="+mn-lt"/>
          <a:ea typeface="+mn-ea"/>
          <a:cs typeface="+mn-cs"/>
        </a:defRPr>
      </a:lvl2pPr>
      <a:lvl3pPr marL="628064">
        <a:defRPr>
          <a:latin typeface="+mn-lt"/>
          <a:ea typeface="+mn-ea"/>
          <a:cs typeface="+mn-cs"/>
        </a:defRPr>
      </a:lvl3pPr>
      <a:lvl4pPr marL="942095">
        <a:defRPr>
          <a:latin typeface="+mn-lt"/>
          <a:ea typeface="+mn-ea"/>
          <a:cs typeface="+mn-cs"/>
        </a:defRPr>
      </a:lvl4pPr>
      <a:lvl5pPr marL="1256126">
        <a:defRPr>
          <a:latin typeface="+mn-lt"/>
          <a:ea typeface="+mn-ea"/>
          <a:cs typeface="+mn-cs"/>
        </a:defRPr>
      </a:lvl5pPr>
      <a:lvl6pPr marL="1570159">
        <a:defRPr>
          <a:latin typeface="+mn-lt"/>
          <a:ea typeface="+mn-ea"/>
          <a:cs typeface="+mn-cs"/>
        </a:defRPr>
      </a:lvl6pPr>
      <a:lvl7pPr marL="1884190">
        <a:defRPr>
          <a:latin typeface="+mn-lt"/>
          <a:ea typeface="+mn-ea"/>
          <a:cs typeface="+mn-cs"/>
        </a:defRPr>
      </a:lvl7pPr>
      <a:lvl8pPr marL="2198221">
        <a:defRPr>
          <a:latin typeface="+mn-lt"/>
          <a:ea typeface="+mn-ea"/>
          <a:cs typeface="+mn-cs"/>
        </a:defRPr>
      </a:lvl8pPr>
      <a:lvl9pPr marL="251225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286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0096D2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Calibri</vt:lpstr>
      <vt:lpstr>DINPro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</dc:creator>
  <cp:lastModifiedBy>Jan Riechel</cp:lastModifiedBy>
  <cp:revision>271</cp:revision>
  <dcterms:created xsi:type="dcterms:W3CDTF">2017-01-26T06:58:26Z</dcterms:created>
  <dcterms:modified xsi:type="dcterms:W3CDTF">2022-04-26T13:09:29Z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