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89" r:id="rId5"/>
  </p:sldIdLst>
  <p:sldSz cx="13004800" cy="9753600"/>
  <p:notesSz cx="6805613" cy="9939338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">
          <p15:clr>
            <a:srgbClr val="A4A3A4"/>
          </p15:clr>
        </p15:guide>
        <p15:guide id="2" pos="7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75E"/>
    <a:srgbClr val="F5F4F0"/>
    <a:srgbClr val="F4F2EA"/>
    <a:srgbClr val="4F334E"/>
    <a:srgbClr val="8390FF"/>
    <a:srgbClr val="948B6C"/>
    <a:srgbClr val="FBC1E8"/>
    <a:srgbClr val="0F96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13" autoAdjust="0"/>
    <p:restoredTop sz="78639" autoAdjust="0"/>
  </p:normalViewPr>
  <p:slideViewPr>
    <p:cSldViewPr>
      <p:cViewPr varScale="1">
        <p:scale>
          <a:sx n="63" d="100"/>
          <a:sy n="63" d="100"/>
        </p:scale>
        <p:origin x="2664" y="90"/>
      </p:cViewPr>
      <p:guideLst>
        <p:guide orient="horz" pos="288"/>
        <p:guide pos="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63" d="100"/>
          <a:sy n="163" d="100"/>
        </p:scale>
        <p:origin x="2280" y="1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210" cy="496644"/>
          </a:xfrm>
          <a:prstGeom prst="rect">
            <a:avLst/>
          </a:prstGeom>
        </p:spPr>
        <p:txBody>
          <a:bodyPr vert="horz" lIns="67272" tIns="33636" rIns="67272" bIns="33636" rtlCol="0"/>
          <a:lstStyle>
            <a:lvl1pPr algn="l">
              <a:defRPr sz="9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4742" y="1"/>
            <a:ext cx="2949210" cy="496644"/>
          </a:xfrm>
          <a:prstGeom prst="rect">
            <a:avLst/>
          </a:prstGeom>
        </p:spPr>
        <p:txBody>
          <a:bodyPr vert="horz" lIns="67272" tIns="33636" rIns="67272" bIns="33636" rtlCol="0"/>
          <a:lstStyle>
            <a:lvl1pPr algn="r">
              <a:defRPr sz="900"/>
            </a:lvl1pPr>
          </a:lstStyle>
          <a:p>
            <a:fld id="{442DDC49-609A-3B44-A1C6-133788245302}" type="datetime1">
              <a:rPr lang="de-DE" smtClean="0"/>
              <a:pPr/>
              <a:t>21.10.2019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1078"/>
            <a:ext cx="2949210" cy="496644"/>
          </a:xfrm>
          <a:prstGeom prst="rect">
            <a:avLst/>
          </a:prstGeom>
        </p:spPr>
        <p:txBody>
          <a:bodyPr vert="horz" lIns="67272" tIns="33636" rIns="67272" bIns="33636" rtlCol="0" anchor="b"/>
          <a:lstStyle>
            <a:lvl1pPr algn="l">
              <a:defRPr sz="9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4742" y="9441078"/>
            <a:ext cx="2949210" cy="496644"/>
          </a:xfrm>
          <a:prstGeom prst="rect">
            <a:avLst/>
          </a:prstGeom>
        </p:spPr>
        <p:txBody>
          <a:bodyPr vert="horz" lIns="67272" tIns="33636" rIns="67272" bIns="33636" rtlCol="0" anchor="b"/>
          <a:lstStyle>
            <a:lvl1pPr algn="r">
              <a:defRPr sz="900"/>
            </a:lvl1pPr>
          </a:lstStyle>
          <a:p>
            <a:fld id="{747525CF-7212-804E-9855-29706471529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64502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210" cy="496644"/>
          </a:xfrm>
          <a:prstGeom prst="rect">
            <a:avLst/>
          </a:prstGeom>
        </p:spPr>
        <p:txBody>
          <a:bodyPr vert="horz" lIns="67272" tIns="33636" rIns="67272" bIns="33636" rtlCol="0"/>
          <a:lstStyle>
            <a:lvl1pPr algn="l">
              <a:defRPr sz="9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742" y="1"/>
            <a:ext cx="2949210" cy="496644"/>
          </a:xfrm>
          <a:prstGeom prst="rect">
            <a:avLst/>
          </a:prstGeom>
        </p:spPr>
        <p:txBody>
          <a:bodyPr vert="horz" lIns="67272" tIns="33636" rIns="67272" bIns="33636" rtlCol="0"/>
          <a:lstStyle>
            <a:lvl1pPr algn="r">
              <a:defRPr sz="900"/>
            </a:lvl1pPr>
          </a:lstStyle>
          <a:p>
            <a:fld id="{66C661A5-9AB9-1949-9B9A-C46C190AE8BF}" type="datetime1">
              <a:rPr lang="de-DE" smtClean="0"/>
              <a:pPr/>
              <a:t>21.10.2019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7272" tIns="33636" rIns="67272" bIns="33636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396" y="4720538"/>
            <a:ext cx="5444823" cy="4473026"/>
          </a:xfrm>
          <a:prstGeom prst="rect">
            <a:avLst/>
          </a:prstGeom>
        </p:spPr>
        <p:txBody>
          <a:bodyPr vert="horz" lIns="67272" tIns="33636" rIns="67272" bIns="33636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1078"/>
            <a:ext cx="2949210" cy="496644"/>
          </a:xfrm>
          <a:prstGeom prst="rect">
            <a:avLst/>
          </a:prstGeom>
        </p:spPr>
        <p:txBody>
          <a:bodyPr vert="horz" lIns="67272" tIns="33636" rIns="67272" bIns="33636" rtlCol="0" anchor="b"/>
          <a:lstStyle>
            <a:lvl1pPr algn="l">
              <a:defRPr sz="9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742" y="9441078"/>
            <a:ext cx="2949210" cy="496644"/>
          </a:xfrm>
          <a:prstGeom prst="rect">
            <a:avLst/>
          </a:prstGeom>
        </p:spPr>
        <p:txBody>
          <a:bodyPr vert="horz" lIns="67272" tIns="33636" rIns="67272" bIns="33636" rtlCol="0" anchor="b"/>
          <a:lstStyle>
            <a:lvl1pPr algn="r">
              <a:defRPr sz="900"/>
            </a:lvl1pPr>
          </a:lstStyle>
          <a:p>
            <a:fld id="{584A433B-D369-FE47-BCB2-D5C24AAD91F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8722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958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object 2"/>
          <p:cNvSpPr/>
          <p:nvPr userDrawn="1"/>
        </p:nvSpPr>
        <p:spPr>
          <a:xfrm>
            <a:off x="0" y="9067800"/>
            <a:ext cx="13004800" cy="685800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39800" y="5791200"/>
            <a:ext cx="91033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7F7F7F"/>
                </a:solidFill>
                <a:latin typeface="+mj-lt"/>
              </a:defRPr>
            </a:lvl1pPr>
          </a:lstStyle>
          <a:p>
            <a:pPr defTabSz="815975">
              <a:buFont typeface="Times New Roman" charset="0"/>
              <a:buNone/>
            </a:pPr>
            <a:endParaRPr lang="en-US" sz="2400" dirty="0">
              <a:solidFill>
                <a:schemeClr val="bg1">
                  <a:lumMod val="50000"/>
                </a:schemeClr>
              </a:solidFill>
              <a:latin typeface="+mj-lt"/>
              <a:ea typeface="Geneva" charset="0"/>
              <a:cs typeface="Geneva" charset="0"/>
            </a:endParaRPr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2463800" y="9248648"/>
            <a:ext cx="8610600" cy="27635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5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de-DE"/>
              <a:t>The University of Göttingen – An Introduction</a:t>
            </a:r>
            <a:endParaRPr lang="de-DE" dirty="0"/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310896" y="9245600"/>
            <a:ext cx="1467104" cy="2794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FC1A0-EAC7-FF46-B484-6832FF4081D7}" type="datetime1">
              <a:rPr lang="de-DE" smtClean="0"/>
              <a:pPr/>
              <a:t>21.10.2019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10"/>
          </p:nvPr>
        </p:nvSpPr>
        <p:spPr>
          <a:xfrm>
            <a:off x="11836400" y="9281468"/>
            <a:ext cx="857504" cy="24353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905503" y="4648200"/>
            <a:ext cx="10841997" cy="923330"/>
          </a:xfrm>
        </p:spPr>
        <p:txBody>
          <a:bodyPr vert="horz"/>
          <a:lstStyle>
            <a:lvl1pPr>
              <a:defRPr sz="6000">
                <a:solidFill>
                  <a:srgbClr val="17375E"/>
                </a:solidFill>
                <a:latin typeface="+mj-lt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74" name="Holder 3"/>
          <p:cNvSpPr>
            <a:spLocks noGrp="1"/>
          </p:cNvSpPr>
          <p:nvPr>
            <p:ph type="body" idx="1" hasCustomPrompt="1"/>
          </p:nvPr>
        </p:nvSpPr>
        <p:spPr>
          <a:xfrm>
            <a:off x="939800" y="4191000"/>
            <a:ext cx="8229600" cy="295465"/>
          </a:xfrm>
        </p:spPr>
        <p:txBody>
          <a:bodyPr lIns="0" tIns="0" rIns="0" bIns="0"/>
          <a:lstStyle>
            <a:lvl1pPr>
              <a:defRPr sz="2400" b="0" i="0" cap="small">
                <a:solidFill>
                  <a:schemeClr val="bg1">
                    <a:lumMod val="50000"/>
                  </a:schemeClr>
                </a:solidFill>
                <a:latin typeface="+mj-lt"/>
                <a:cs typeface="DINPro"/>
              </a:defRPr>
            </a:lvl1pPr>
          </a:lstStyle>
          <a:p>
            <a:r>
              <a:rPr lang="de-DE" dirty="0" err="1"/>
              <a:t>fff</a:t>
            </a:r>
            <a:endParaRPr dirty="0"/>
          </a:p>
        </p:txBody>
      </p:sp>
      <p:sp>
        <p:nvSpPr>
          <p:cNvPr id="13" name="Textplatzhalter 30"/>
          <p:cNvSpPr>
            <a:spLocks noGrp="1"/>
          </p:cNvSpPr>
          <p:nvPr>
            <p:ph type="body" sz="quarter" idx="12" hasCustomPrompt="1"/>
          </p:nvPr>
        </p:nvSpPr>
        <p:spPr>
          <a:xfrm>
            <a:off x="8483600" y="527050"/>
            <a:ext cx="4038600" cy="276999"/>
          </a:xfrm>
        </p:spPr>
        <p:txBody>
          <a:bodyPr vert="horz"/>
          <a:lstStyle>
            <a:lvl1pPr algn="r">
              <a:defRPr baseline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de-DE" dirty="0"/>
              <a:t>Institut/Zentrum für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object 2"/>
          <p:cNvSpPr/>
          <p:nvPr userDrawn="1"/>
        </p:nvSpPr>
        <p:spPr>
          <a:xfrm>
            <a:off x="0" y="9067800"/>
            <a:ext cx="13004800" cy="685800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39800" y="1874982"/>
            <a:ext cx="10841997" cy="677108"/>
          </a:xfrm>
        </p:spPr>
        <p:txBody>
          <a:bodyPr lIns="0" tIns="0" rIns="0" bIns="0"/>
          <a:lstStyle>
            <a:lvl1pPr>
              <a:defRPr sz="4400" b="0" i="0">
                <a:solidFill>
                  <a:srgbClr val="17375E"/>
                </a:solidFill>
                <a:latin typeface="+mj-lt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40000" y="3048000"/>
            <a:ext cx="8229600" cy="369332"/>
          </a:xfrm>
        </p:spPr>
        <p:txBody>
          <a:bodyPr lIns="0" tIns="0" rIns="0" bIns="0"/>
          <a:lstStyle>
            <a:lvl1pPr>
              <a:defRPr sz="2400" b="0" i="0">
                <a:solidFill>
                  <a:srgbClr val="7F7F7F"/>
                </a:solidFill>
                <a:latin typeface="+mj-lt"/>
                <a:cs typeface=""/>
              </a:defRPr>
            </a:lvl1pPr>
          </a:lstStyle>
          <a:p>
            <a:endParaRPr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2463800" y="9248648"/>
            <a:ext cx="8610600" cy="27635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5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de-DE"/>
              <a:t>The University of Göttingen – An Introduction</a:t>
            </a:r>
            <a:endParaRPr lang="de-DE" dirty="0"/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310896" y="9245600"/>
            <a:ext cx="1467104" cy="2794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5EF15-2C16-6A49-87B6-C5AFB945A04B}" type="datetime1">
              <a:rPr lang="de-DE" smtClean="0"/>
              <a:pPr/>
              <a:t>21.10.2019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4"/>
          </p:nvPr>
        </p:nvSpPr>
        <p:spPr>
          <a:xfrm>
            <a:off x="11836400" y="9281468"/>
            <a:ext cx="857504" cy="24353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30"/>
          <p:cNvSpPr>
            <a:spLocks noGrp="1"/>
          </p:cNvSpPr>
          <p:nvPr>
            <p:ph type="body" sz="quarter" idx="12" hasCustomPrompt="1"/>
          </p:nvPr>
        </p:nvSpPr>
        <p:spPr>
          <a:xfrm>
            <a:off x="8483600" y="527050"/>
            <a:ext cx="4038600" cy="276999"/>
          </a:xfrm>
        </p:spPr>
        <p:txBody>
          <a:bodyPr vert="horz"/>
          <a:lstStyle>
            <a:lvl1pPr algn="r">
              <a:defRPr baseline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de-DE" dirty="0"/>
              <a:t>Institut/Zentrum für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object 2"/>
          <p:cNvSpPr/>
          <p:nvPr userDrawn="1"/>
        </p:nvSpPr>
        <p:spPr>
          <a:xfrm>
            <a:off x="0" y="9067800"/>
            <a:ext cx="13004800" cy="685800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39800" y="1874982"/>
            <a:ext cx="10841997" cy="677108"/>
          </a:xfrm>
        </p:spPr>
        <p:txBody>
          <a:bodyPr lIns="0" tIns="0" rIns="0" bIns="0"/>
          <a:lstStyle>
            <a:lvl1pPr>
              <a:defRPr sz="4400" b="0" i="0">
                <a:solidFill>
                  <a:srgbClr val="17375E"/>
                </a:solidFill>
                <a:latin typeface="+mj-lt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40001" y="3048000"/>
            <a:ext cx="8265599" cy="369332"/>
          </a:xfrm>
        </p:spPr>
        <p:txBody>
          <a:bodyPr lIns="0" tIns="0" rIns="0" bIns="0"/>
          <a:lstStyle>
            <a:lvl1pPr>
              <a:spcAft>
                <a:spcPts val="600"/>
              </a:spcAft>
              <a:buClr>
                <a:schemeClr val="accent1">
                  <a:lumMod val="40000"/>
                  <a:lumOff val="60000"/>
                </a:schemeClr>
              </a:buClr>
              <a:buSzPct val="104000"/>
              <a:buFont typeface="Wingdings" charset="2"/>
              <a:buChar char="§"/>
              <a:defRPr sz="2400" b="0" i="0" baseline="0">
                <a:solidFill>
                  <a:srgbClr val="595959"/>
                </a:solidFill>
                <a:latin typeface="+mj-lt"/>
                <a:cs typeface=""/>
              </a:defRPr>
            </a:lvl1pPr>
          </a:lstStyle>
          <a:p>
            <a:endParaRPr lang="de-DE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2463800" y="9248648"/>
            <a:ext cx="8610600" cy="27635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500">
                <a:solidFill>
                  <a:srgbClr val="17375E"/>
                </a:solidFill>
              </a:defRPr>
            </a:lvl1pPr>
          </a:lstStyle>
          <a:p>
            <a:r>
              <a:rPr lang="de-DE"/>
              <a:t>The University of Göttingen – An Introduction</a:t>
            </a:r>
            <a:endParaRPr lang="de-DE" dirty="0"/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310896" y="9245600"/>
            <a:ext cx="1467104" cy="2794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E676C-4406-3640-8397-3968334A8A8E}" type="datetime1">
              <a:rPr lang="de-DE" smtClean="0"/>
              <a:pPr/>
              <a:t>21.10.2019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4"/>
          </p:nvPr>
        </p:nvSpPr>
        <p:spPr>
          <a:xfrm>
            <a:off x="11836400" y="9281468"/>
            <a:ext cx="857504" cy="24353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Textplatzhalter 30"/>
          <p:cNvSpPr>
            <a:spLocks noGrp="1"/>
          </p:cNvSpPr>
          <p:nvPr>
            <p:ph type="body" sz="quarter" idx="12" hasCustomPrompt="1"/>
          </p:nvPr>
        </p:nvSpPr>
        <p:spPr>
          <a:xfrm>
            <a:off x="8483600" y="527050"/>
            <a:ext cx="4038600" cy="276999"/>
          </a:xfrm>
        </p:spPr>
        <p:txBody>
          <a:bodyPr vert="horz"/>
          <a:lstStyle>
            <a:lvl1pPr algn="r">
              <a:defRPr baseline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de-DE" dirty="0"/>
              <a:t>Institut/Zentrum für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ß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Holder 3"/>
          <p:cNvSpPr>
            <a:spLocks noGrp="1"/>
          </p:cNvSpPr>
          <p:nvPr>
            <p:ph sz="half" idx="10"/>
          </p:nvPr>
        </p:nvSpPr>
        <p:spPr>
          <a:xfrm>
            <a:off x="2" y="2365380"/>
            <a:ext cx="13004798" cy="666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25" name="object 62"/>
          <p:cNvSpPr/>
          <p:nvPr userDrawn="1"/>
        </p:nvSpPr>
        <p:spPr>
          <a:xfrm>
            <a:off x="0" y="1403352"/>
            <a:ext cx="13004800" cy="966304"/>
          </a:xfrm>
          <a:custGeom>
            <a:avLst/>
            <a:gdLst/>
            <a:ahLst/>
            <a:cxnLst/>
            <a:rect l="l" t="t" r="r" b="b"/>
            <a:pathLst>
              <a:path w="13004800" h="2844800">
                <a:moveTo>
                  <a:pt x="0" y="2844800"/>
                </a:moveTo>
                <a:lnTo>
                  <a:pt x="13004800" y="2844800"/>
                </a:lnTo>
                <a:lnTo>
                  <a:pt x="13004800" y="0"/>
                </a:lnTo>
                <a:lnTo>
                  <a:pt x="0" y="0"/>
                </a:lnTo>
                <a:lnTo>
                  <a:pt x="0" y="2844800"/>
                </a:lnTo>
                <a:close/>
              </a:path>
            </a:pathLst>
          </a:custGeom>
          <a:gradFill flip="none" rotWithShape="1">
            <a:gsLst>
              <a:gs pos="0">
                <a:schemeClr val="tx2">
                  <a:lumMod val="50000"/>
                </a:schemeClr>
              </a:gs>
              <a:gs pos="100000">
                <a:srgbClr val="0F96D4"/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"/>
          <p:cNvSpPr/>
          <p:nvPr userDrawn="1"/>
        </p:nvSpPr>
        <p:spPr>
          <a:xfrm>
            <a:off x="0" y="9067800"/>
            <a:ext cx="13004800" cy="685800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39800" y="1536700"/>
            <a:ext cx="10841997" cy="523220"/>
          </a:xfrm>
        </p:spPr>
        <p:txBody>
          <a:bodyPr lIns="0" tIns="0" rIns="0" bIns="0"/>
          <a:lstStyle>
            <a:lvl1pPr>
              <a:defRPr sz="3400" b="0" i="0" cap="small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2"/>
          </p:nvPr>
        </p:nvSpPr>
        <p:spPr>
          <a:xfrm>
            <a:off x="310896" y="9245600"/>
            <a:ext cx="1467104" cy="2794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9CA0F-C99F-184A-BCAD-ADF098A7BB5A}" type="datetime1">
              <a:rPr lang="de-DE" smtClean="0"/>
              <a:pPr/>
              <a:t>21.10.2019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3"/>
          </p:nvPr>
        </p:nvSpPr>
        <p:spPr>
          <a:xfrm>
            <a:off x="2463800" y="9248648"/>
            <a:ext cx="8610600" cy="27635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500">
                <a:solidFill>
                  <a:srgbClr val="17375E"/>
                </a:solidFill>
              </a:defRPr>
            </a:lvl1pPr>
          </a:lstStyle>
          <a:p>
            <a:r>
              <a:rPr lang="de-DE"/>
              <a:t>The University of Göttingen – An Introduction</a:t>
            </a:r>
            <a:endParaRPr lang="de-DE" dirty="0"/>
          </a:p>
        </p:txBody>
      </p:sp>
      <p:sp>
        <p:nvSpPr>
          <p:cNvPr id="9" name="Holder 6"/>
          <p:cNvSpPr>
            <a:spLocks noGrp="1"/>
          </p:cNvSpPr>
          <p:nvPr>
            <p:ph type="sldNum" sz="quarter" idx="4"/>
          </p:nvPr>
        </p:nvSpPr>
        <p:spPr>
          <a:xfrm>
            <a:off x="11836400" y="9281468"/>
            <a:ext cx="857504" cy="24353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4" name="Textplatzhalt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8483600" y="457200"/>
            <a:ext cx="4038600" cy="276999"/>
          </a:xfrm>
        </p:spPr>
        <p:txBody>
          <a:bodyPr vert="horz"/>
          <a:lstStyle>
            <a:lvl1pPr algn="r">
              <a:defRPr baseline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de-DE" dirty="0"/>
              <a:t>Institut/Zentrum für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oß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Bildplatzhalter 23"/>
          <p:cNvSpPr>
            <a:spLocks noGrp="1"/>
          </p:cNvSpPr>
          <p:nvPr>
            <p:ph type="pic" sz="quarter" idx="11"/>
          </p:nvPr>
        </p:nvSpPr>
        <p:spPr>
          <a:xfrm>
            <a:off x="1" y="1371596"/>
            <a:ext cx="13004800" cy="8458200"/>
          </a:xfrm>
        </p:spPr>
        <p:txBody>
          <a:bodyPr vert="horz"/>
          <a:lstStyle/>
          <a:p>
            <a:endParaRPr lang="de-DE"/>
          </a:p>
        </p:txBody>
      </p:sp>
      <p:sp>
        <p:nvSpPr>
          <p:cNvPr id="25" name="Textplatzhalter 30"/>
          <p:cNvSpPr>
            <a:spLocks noGrp="1"/>
          </p:cNvSpPr>
          <p:nvPr>
            <p:ph type="body" sz="quarter" idx="12" hasCustomPrompt="1"/>
          </p:nvPr>
        </p:nvSpPr>
        <p:spPr>
          <a:xfrm>
            <a:off x="8483600" y="527050"/>
            <a:ext cx="4038600" cy="276999"/>
          </a:xfrm>
        </p:spPr>
        <p:txBody>
          <a:bodyPr vert="horz"/>
          <a:lstStyle>
            <a:lvl1pPr algn="r">
              <a:defRPr baseline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de-DE" dirty="0"/>
              <a:t>Institut/Zentrum für</a:t>
            </a:r>
          </a:p>
        </p:txBody>
      </p:sp>
      <p:sp>
        <p:nvSpPr>
          <p:cNvPr id="6" name="Rechteck 5"/>
          <p:cNvSpPr/>
          <p:nvPr userDrawn="1"/>
        </p:nvSpPr>
        <p:spPr>
          <a:xfrm>
            <a:off x="0" y="8991600"/>
            <a:ext cx="13004800" cy="762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object 62"/>
          <p:cNvSpPr/>
          <p:nvPr userDrawn="1"/>
        </p:nvSpPr>
        <p:spPr>
          <a:xfrm>
            <a:off x="0" y="1403352"/>
            <a:ext cx="13004800" cy="966304"/>
          </a:xfrm>
          <a:custGeom>
            <a:avLst/>
            <a:gdLst/>
            <a:ahLst/>
            <a:cxnLst/>
            <a:rect l="l" t="t" r="r" b="b"/>
            <a:pathLst>
              <a:path w="13004800" h="2844800">
                <a:moveTo>
                  <a:pt x="0" y="2844800"/>
                </a:moveTo>
                <a:lnTo>
                  <a:pt x="13004800" y="2844800"/>
                </a:lnTo>
                <a:lnTo>
                  <a:pt x="13004800" y="0"/>
                </a:lnTo>
                <a:lnTo>
                  <a:pt x="0" y="0"/>
                </a:lnTo>
                <a:lnTo>
                  <a:pt x="0" y="2844800"/>
                </a:lnTo>
                <a:close/>
              </a:path>
            </a:pathLst>
          </a:custGeom>
          <a:gradFill flip="none" rotWithShape="1">
            <a:gsLst>
              <a:gs pos="0">
                <a:schemeClr val="tx2">
                  <a:lumMod val="50000"/>
                </a:schemeClr>
              </a:gs>
              <a:gs pos="100000">
                <a:srgbClr val="0F96D4"/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Holder 3"/>
          <p:cNvSpPr>
            <a:spLocks noGrp="1"/>
          </p:cNvSpPr>
          <p:nvPr>
            <p:ph sz="half" idx="10"/>
          </p:nvPr>
        </p:nvSpPr>
        <p:spPr>
          <a:xfrm>
            <a:off x="6350000" y="2370073"/>
            <a:ext cx="6671462" cy="666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6" name="object 2"/>
          <p:cNvSpPr/>
          <p:nvPr userDrawn="1"/>
        </p:nvSpPr>
        <p:spPr>
          <a:xfrm>
            <a:off x="0" y="9067800"/>
            <a:ext cx="13004800" cy="685800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8" name="Holder 5"/>
          <p:cNvSpPr>
            <a:spLocks noGrp="1"/>
          </p:cNvSpPr>
          <p:nvPr>
            <p:ph type="dt" sz="half" idx="2"/>
          </p:nvPr>
        </p:nvSpPr>
        <p:spPr>
          <a:xfrm>
            <a:off x="310896" y="9245600"/>
            <a:ext cx="1467104" cy="2794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58CEF-F7BB-BA45-8352-420FBD9C4B5B}" type="datetime1">
              <a:rPr lang="de-DE" smtClean="0"/>
              <a:pPr/>
              <a:t>21.10.2019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3"/>
          </p:nvPr>
        </p:nvSpPr>
        <p:spPr>
          <a:xfrm>
            <a:off x="2463800" y="9248648"/>
            <a:ext cx="8610600" cy="27635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500">
                <a:solidFill>
                  <a:srgbClr val="17375E"/>
                </a:solidFill>
              </a:defRPr>
            </a:lvl1pPr>
          </a:lstStyle>
          <a:p>
            <a:r>
              <a:rPr lang="de-DE"/>
              <a:t>The University of Göttingen – An Introduction</a:t>
            </a:r>
            <a:endParaRPr lang="de-DE" dirty="0"/>
          </a:p>
        </p:txBody>
      </p:sp>
      <p:sp>
        <p:nvSpPr>
          <p:cNvPr id="9" name="Holder 6"/>
          <p:cNvSpPr>
            <a:spLocks noGrp="1"/>
          </p:cNvSpPr>
          <p:nvPr>
            <p:ph type="sldNum" sz="quarter" idx="4"/>
          </p:nvPr>
        </p:nvSpPr>
        <p:spPr>
          <a:xfrm>
            <a:off x="11836400" y="9281468"/>
            <a:ext cx="857504" cy="24353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2" name="Holder 3"/>
          <p:cNvSpPr>
            <a:spLocks noGrp="1"/>
          </p:cNvSpPr>
          <p:nvPr>
            <p:ph type="body" idx="1"/>
          </p:nvPr>
        </p:nvSpPr>
        <p:spPr>
          <a:xfrm>
            <a:off x="1016000" y="3048000"/>
            <a:ext cx="4572000" cy="369332"/>
          </a:xfrm>
        </p:spPr>
        <p:txBody>
          <a:bodyPr lIns="0" tIns="0" rIns="0" bIns="0"/>
          <a:lstStyle>
            <a:lvl1pPr>
              <a:defRPr sz="2400" b="0" i="0">
                <a:solidFill>
                  <a:schemeClr val="bg1">
                    <a:lumMod val="50000"/>
                  </a:schemeClr>
                </a:solidFill>
                <a:latin typeface="+mj-lt"/>
                <a:cs typeface=""/>
              </a:defRPr>
            </a:lvl1pPr>
          </a:lstStyle>
          <a:p>
            <a:endParaRPr dirty="0"/>
          </a:p>
        </p:txBody>
      </p:sp>
      <p:sp>
        <p:nvSpPr>
          <p:cNvPr id="12" name="Holder 2"/>
          <p:cNvSpPr>
            <a:spLocks noGrp="1"/>
          </p:cNvSpPr>
          <p:nvPr>
            <p:ph type="title"/>
          </p:nvPr>
        </p:nvSpPr>
        <p:spPr>
          <a:xfrm>
            <a:off x="939800" y="1536700"/>
            <a:ext cx="10841997" cy="523220"/>
          </a:xfrm>
        </p:spPr>
        <p:txBody>
          <a:bodyPr lIns="0" tIns="0" rIns="0" bIns="0"/>
          <a:lstStyle>
            <a:lvl1pPr>
              <a:defRPr sz="3400" b="0" i="0" cap="small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13" name="Textplatzhalter 30"/>
          <p:cNvSpPr>
            <a:spLocks noGrp="1"/>
          </p:cNvSpPr>
          <p:nvPr>
            <p:ph type="body" sz="quarter" idx="12" hasCustomPrompt="1"/>
          </p:nvPr>
        </p:nvSpPr>
        <p:spPr>
          <a:xfrm>
            <a:off x="8483600" y="527050"/>
            <a:ext cx="4038600" cy="276999"/>
          </a:xfrm>
        </p:spPr>
        <p:txBody>
          <a:bodyPr vert="horz"/>
          <a:lstStyle>
            <a:lvl1pPr algn="r">
              <a:defRPr baseline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de-DE" dirty="0"/>
              <a:t>Institut/Zentrum für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object 62"/>
          <p:cNvSpPr/>
          <p:nvPr userDrawn="1"/>
        </p:nvSpPr>
        <p:spPr>
          <a:xfrm>
            <a:off x="0" y="1403352"/>
            <a:ext cx="13004800" cy="7620000"/>
          </a:xfrm>
          <a:custGeom>
            <a:avLst/>
            <a:gdLst/>
            <a:ahLst/>
            <a:cxnLst/>
            <a:rect l="l" t="t" r="r" b="b"/>
            <a:pathLst>
              <a:path w="13004800" h="2844800">
                <a:moveTo>
                  <a:pt x="0" y="2844800"/>
                </a:moveTo>
                <a:lnTo>
                  <a:pt x="13004800" y="2844800"/>
                </a:lnTo>
                <a:lnTo>
                  <a:pt x="13004800" y="0"/>
                </a:lnTo>
                <a:lnTo>
                  <a:pt x="0" y="0"/>
                </a:lnTo>
                <a:lnTo>
                  <a:pt x="0" y="2844800"/>
                </a:lnTo>
                <a:close/>
              </a:path>
            </a:pathLst>
          </a:custGeom>
          <a:gradFill flip="none" rotWithShape="1">
            <a:gsLst>
              <a:gs pos="0">
                <a:schemeClr val="tx2">
                  <a:lumMod val="50000"/>
                </a:schemeClr>
              </a:gs>
              <a:gs pos="100000">
                <a:srgbClr val="0F96D4"/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2"/>
          <p:cNvSpPr/>
          <p:nvPr userDrawn="1"/>
        </p:nvSpPr>
        <p:spPr>
          <a:xfrm>
            <a:off x="0" y="9067800"/>
            <a:ext cx="13004800" cy="685800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Holder 4"/>
          <p:cNvSpPr>
            <a:spLocks noGrp="1"/>
          </p:cNvSpPr>
          <p:nvPr>
            <p:ph type="ftr" sz="quarter" idx="10"/>
          </p:nvPr>
        </p:nvSpPr>
        <p:spPr>
          <a:xfrm>
            <a:off x="2463800" y="9248648"/>
            <a:ext cx="8610600" cy="27635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500">
                <a:solidFill>
                  <a:srgbClr val="17375E"/>
                </a:solidFill>
              </a:defRPr>
            </a:lvl1pPr>
          </a:lstStyle>
          <a:p>
            <a:r>
              <a:rPr lang="de-DE"/>
              <a:t>The University of Göttingen – An Introduction</a:t>
            </a:r>
            <a:endParaRPr lang="de-DE" dirty="0"/>
          </a:p>
        </p:txBody>
      </p:sp>
      <p:sp>
        <p:nvSpPr>
          <p:cNvPr id="10" name="Holder 5"/>
          <p:cNvSpPr>
            <a:spLocks noGrp="1"/>
          </p:cNvSpPr>
          <p:nvPr>
            <p:ph type="dt" sz="half" idx="11"/>
          </p:nvPr>
        </p:nvSpPr>
        <p:spPr>
          <a:xfrm>
            <a:off x="310896" y="9245600"/>
            <a:ext cx="1467104" cy="2794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EDF7C-A21C-0E46-A0E8-375ED4638613}" type="datetime1">
              <a:rPr lang="de-DE" smtClean="0"/>
              <a:pPr/>
              <a:t>21.10.2019</a:t>
            </a:fld>
            <a:endParaRPr lang="en-US" dirty="0"/>
          </a:p>
        </p:txBody>
      </p:sp>
      <p:sp>
        <p:nvSpPr>
          <p:cNvPr id="11" name="Holder 6"/>
          <p:cNvSpPr>
            <a:spLocks noGrp="1"/>
          </p:cNvSpPr>
          <p:nvPr>
            <p:ph type="sldNum" sz="quarter" idx="4"/>
          </p:nvPr>
        </p:nvSpPr>
        <p:spPr>
          <a:xfrm>
            <a:off x="11836400" y="9281468"/>
            <a:ext cx="857504" cy="24353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3" name="object 6"/>
          <p:cNvSpPr txBox="1">
            <a:spLocks noGrp="1"/>
          </p:cNvSpPr>
          <p:nvPr userDrawn="1">
            <p:ph type="title" hasCustomPrompt="1"/>
          </p:nvPr>
        </p:nvSpPr>
        <p:spPr>
          <a:xfrm>
            <a:off x="5359400" y="5257800"/>
            <a:ext cx="6172200" cy="984885"/>
          </a:xfrm>
        </p:spPr>
        <p:txBody>
          <a:bodyPr/>
          <a:lstStyle>
            <a:lvl1pPr>
              <a:defRPr sz="3200" cap="small">
                <a:latin typeface="+mj-lt"/>
              </a:defRPr>
            </a:lvl1pPr>
          </a:lstStyle>
          <a:p>
            <a:r>
              <a:rPr lang="de-DE" dirty="0"/>
              <a:t>v</a:t>
            </a:r>
            <a:r>
              <a:rPr lang="en-US" dirty="0" err="1"/>
              <a:t>ielen</a:t>
            </a:r>
            <a:r>
              <a:rPr lang="en-US" dirty="0"/>
              <a:t> dank</a:t>
            </a:r>
            <a:br>
              <a:rPr lang="en-US" dirty="0"/>
            </a:b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aufmerksamkeit</a:t>
            </a:r>
            <a:endParaRPr lang="de-DE" dirty="0"/>
          </a:p>
        </p:txBody>
      </p:sp>
      <p:sp>
        <p:nvSpPr>
          <p:cNvPr id="74" name="object 66"/>
          <p:cNvSpPr/>
          <p:nvPr userDrawn="1"/>
        </p:nvSpPr>
        <p:spPr>
          <a:xfrm>
            <a:off x="3530599" y="2707957"/>
            <a:ext cx="2355850" cy="23558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Textplatzhalter 30"/>
          <p:cNvSpPr>
            <a:spLocks noGrp="1"/>
          </p:cNvSpPr>
          <p:nvPr>
            <p:ph type="body" sz="quarter" idx="12" hasCustomPrompt="1"/>
          </p:nvPr>
        </p:nvSpPr>
        <p:spPr>
          <a:xfrm>
            <a:off x="8483600" y="527050"/>
            <a:ext cx="4038600" cy="276999"/>
          </a:xfrm>
        </p:spPr>
        <p:txBody>
          <a:bodyPr vert="horz"/>
          <a:lstStyle>
            <a:lvl1pPr algn="r">
              <a:defRPr baseline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de-DE" dirty="0"/>
              <a:t>Institut/Zentrum für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eiß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 9" descr="PPT_Göttingen.png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34925" y="1389"/>
            <a:ext cx="13004800" cy="97536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81401" y="1874982"/>
            <a:ext cx="10841997" cy="4648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DINPro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286125" y="3295548"/>
            <a:ext cx="6432550" cy="27527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575756"/>
                </a:solidFill>
                <a:latin typeface="DINPro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3"/>
          </p:nvPr>
        </p:nvSpPr>
        <p:spPr>
          <a:xfrm>
            <a:off x="2463800" y="9248648"/>
            <a:ext cx="8610600" cy="27635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500">
                <a:solidFill>
                  <a:srgbClr val="17375E"/>
                </a:solidFill>
              </a:defRPr>
            </a:lvl1pPr>
          </a:lstStyle>
          <a:p>
            <a:r>
              <a:rPr lang="de-DE"/>
              <a:t>The University of Göttingen – An Introduction</a:t>
            </a:r>
            <a:endParaRPr lang="de-DE"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2"/>
          </p:nvPr>
        </p:nvSpPr>
        <p:spPr>
          <a:xfrm>
            <a:off x="310896" y="9245600"/>
            <a:ext cx="1467104" cy="2794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1442-76F6-0047-9EC6-9C35C6FEA6B1}" type="datetime1">
              <a:rPr lang="de-DE" smtClean="0"/>
              <a:pPr/>
              <a:t>21.10.2019</a:t>
            </a:fld>
            <a:endParaRPr lang="en-US" dirty="0"/>
          </a:p>
        </p:txBody>
      </p:sp>
      <p:sp>
        <p:nvSpPr>
          <p:cNvPr id="9" name="Holder 6"/>
          <p:cNvSpPr>
            <a:spLocks noGrp="1"/>
          </p:cNvSpPr>
          <p:nvPr>
            <p:ph type="sldNum" sz="quarter" idx="4"/>
          </p:nvPr>
        </p:nvSpPr>
        <p:spPr>
          <a:xfrm>
            <a:off x="11836400" y="9281468"/>
            <a:ext cx="857504" cy="24353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4" r:id="rId4"/>
    <p:sldLayoutId id="2147483668" r:id="rId5"/>
    <p:sldLayoutId id="2147483667" r:id="rId6"/>
    <p:sldLayoutId id="2147483663" r:id="rId7"/>
    <p:sldLayoutId id="2147483665" r:id="rId8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object 61"/>
          <p:cNvSpPr txBox="1">
            <a:spLocks noGrp="1"/>
          </p:cNvSpPr>
          <p:nvPr>
            <p:ph type="body" idx="1"/>
          </p:nvPr>
        </p:nvSpPr>
        <p:spPr>
          <a:xfrm>
            <a:off x="665456" y="2116242"/>
            <a:ext cx="11582400" cy="6047809"/>
          </a:xfrm>
        </p:spPr>
        <p:txBody>
          <a:bodyPr/>
          <a:lstStyle/>
          <a:p>
            <a:pPr algn="l">
              <a:buClr>
                <a:srgbClr val="17375E"/>
              </a:buClr>
              <a:buNone/>
            </a:pPr>
            <a:r>
              <a:rPr lang="de-DE" sz="4800" b="1" dirty="0">
                <a:solidFill>
                  <a:srgbClr val="1737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Wichtige Änderungen im Studiengang Wirtschaftspädagogik B.A.</a:t>
            </a:r>
            <a:br>
              <a:rPr lang="de-DE" sz="3200" dirty="0">
                <a:solidFill>
                  <a:srgbClr val="17375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3200" dirty="0">
                <a:solidFill>
                  <a:srgbClr val="17375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>
                <a:solidFill>
                  <a:srgbClr val="1737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 dem Wintersemester 2019/2020 gelten die nachfolgenden Änderungen:</a:t>
            </a:r>
          </a:p>
          <a:p>
            <a:pPr algn="l">
              <a:buClr>
                <a:srgbClr val="17375E"/>
              </a:buClr>
              <a:buNone/>
            </a:pPr>
            <a:endParaRPr lang="de-DE" dirty="0">
              <a:solidFill>
                <a:srgbClr val="1737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rgbClr val="17375E"/>
              </a:buClr>
            </a:pPr>
            <a:r>
              <a:rPr lang="de-DE" dirty="0">
                <a:solidFill>
                  <a:srgbClr val="1737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Das Modul „B.ERZ.1 Einführung in die Schulpädagogik“ wird durch das Modul „B.BW.010: Bildungswissenschaftliche Grundlagen„ ersetzt.</a:t>
            </a:r>
          </a:p>
          <a:p>
            <a:pPr marL="342900" indent="-342900" algn="l">
              <a:buClr>
                <a:srgbClr val="17375E"/>
              </a:buClr>
            </a:pPr>
            <a:endParaRPr lang="de-DE" dirty="0">
              <a:solidFill>
                <a:srgbClr val="1737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rgbClr val="17375E"/>
              </a:buClr>
            </a:pPr>
            <a:r>
              <a:rPr lang="de-DE" dirty="0">
                <a:solidFill>
                  <a:srgbClr val="1737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 Wahlpflichtbereich wird das Modul „M.BW.500: Bildung und Schulentwicklung“ nicht mehr angeboten. Es kann nur noch zwischen den Modulen „B.WIWI-WIP.0008: Entwicklungs- und Professionalisierungsprozesse in der beruflichen Bildung“ und „B.WIWI-WIP.0009: Bildungsmanagement“ gewählt werden. </a:t>
            </a:r>
            <a:endParaRPr lang="de-DE" dirty="0"/>
          </a:p>
          <a:p>
            <a:pPr>
              <a:buNone/>
            </a:pPr>
            <a:endParaRPr lang="de-DE" dirty="0"/>
          </a:p>
        </p:txBody>
      </p:sp>
      <p:sp>
        <p:nvSpPr>
          <p:cNvPr id="113" name="Foliennummernplatzhalter 1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10" name="Datumsplatzhalter 111"/>
          <p:cNvSpPr>
            <a:spLocks noGrp="1"/>
          </p:cNvSpPr>
          <p:nvPr>
            <p:ph type="dt" sz="half" idx="2"/>
          </p:nvPr>
        </p:nvSpPr>
        <p:spPr>
          <a:xfrm>
            <a:off x="310896" y="9245600"/>
            <a:ext cx="1467104" cy="279400"/>
          </a:xfrm>
        </p:spPr>
        <p:txBody>
          <a:bodyPr/>
          <a:lstStyle/>
          <a:p>
            <a:r>
              <a:rPr lang="de-DE" dirty="0"/>
              <a:t>WS 2019/20</a:t>
            </a:r>
            <a:endParaRPr lang="en-US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03B14E6-9915-42CE-A16C-8322803191E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987062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hemeDocumentPublic" ma:contentTypeID="0x0101003096C689CA5C4FD8961A9703D84AAC1C00F49043ABB5149F4298E65ECE818139D7" ma:contentTypeVersion="5" ma:contentTypeDescription="Dokumente zu einem Thema" ma:contentTypeScope="" ma:versionID="1e661664f1620ad362ef369ad6cccde5">
  <xsd:schema xmlns:xsd="http://www.w3.org/2001/XMLSchema" xmlns:xs="http://www.w3.org/2001/XMLSchema" xmlns:p="http://schemas.microsoft.com/office/2006/metadata/properties" xmlns:ns2="a80ff35d-a76c-4d64-aec1-eec131140b28" xmlns:ns3="http://schemas.microsoft.com/sharepoint/v4/fields" xmlns:ns4="61dcf129-f24c-4aa8-b482-dff3b515590a" targetNamespace="http://schemas.microsoft.com/office/2006/metadata/properties" ma:root="true" ma:fieldsID="ec460d2fc0e6437a18c46d91c291b06f" ns2:_="" ns3:_="" ns4:_="">
    <xsd:import namespace="a80ff35d-a76c-4d64-aec1-eec131140b28"/>
    <xsd:import namespace="http://schemas.microsoft.com/sharepoint/v4/fields"/>
    <xsd:import namespace="61dcf129-f24c-4aa8-b482-dff3b515590a"/>
    <xsd:element name="properties">
      <xsd:complexType>
        <xsd:sequence>
          <xsd:element name="documentManagement">
            <xsd:complexType>
              <xsd:all>
                <xsd:element ref="ns2:triDocumentTypTaxHTField0" minOccurs="0"/>
                <xsd:element ref="ns3:triExpires" minOccurs="0"/>
                <xsd:element ref="ns2:triOrgUnitsTaxHTField0" minOccurs="0"/>
                <xsd:element ref="ns2:triServicesTaxHTField0" minOccurs="0"/>
                <xsd:element ref="ns2:triThemeTaxHTField0" minOccurs="0"/>
                <xsd:element ref="ns2:triThemesTaxHTField0" minOccurs="0"/>
                <xsd:element ref="ns2:triTargetGroupTaxHTField0" minOccurs="0"/>
                <xsd:element ref="ns4:TaxCatchAll" minOccurs="0"/>
                <xsd:element ref="ns4:TaxCatchAllLabel" minOccurs="0"/>
                <xsd:element ref="ns2:triDocumentClassTaxHTField0" minOccurs="0"/>
                <xsd:element ref="ns4:TaxKeyword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0ff35d-a76c-4d64-aec1-eec131140b28" elementFormDefault="qualified">
    <xsd:import namespace="http://schemas.microsoft.com/office/2006/documentManagement/types"/>
    <xsd:import namespace="http://schemas.microsoft.com/office/infopath/2007/PartnerControls"/>
    <xsd:element name="triDocumentTypTaxHTField0" ma:index="9" ma:taxonomy="true" ma:internalName="triDocumentTypTaxHTField0" ma:taxonomyFieldName="triDocumentTyp" ma:displayName="Dokumentenart" ma:default="" ma:fieldId="{c81e9642-db41-4301-8bae-354ca48a7cf2}" ma:sspId="36e4df69-4b01-4cae-b5ad-e0d3bdd9be77" ma:termSetId="e17fcda1-72b3-4abd-bdce-6666f955d9c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riOrgUnitsTaxHTField0" ma:index="12" nillable="true" ma:taxonomy="true" ma:internalName="triOrgUnitsTaxHTField0" ma:taxonomyFieldName="triOrgUnits" ma:displayName="Organisationseinheiten" ma:default="" ma:fieldId="{ed58d200-abfd-4d44-941e-63b1799aac0d}" ma:taxonomyMulti="true" ma:sspId="36e4df69-4b01-4cae-b5ad-e0d3bdd9be77" ma:termSetId="f858de95-fd66-49fd-af61-15c0cf66a9d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riServicesTaxHTField0" ma:index="14" nillable="true" ma:taxonomy="true" ma:internalName="triServicesTaxHTField0" ma:taxonomyFieldName="triServices" ma:displayName="Services" ma:default="" ma:fieldId="{4b29b0d2-ba08-4518-80f8-27ba97d69ec3}" ma:taxonomyMulti="true" ma:sspId="36e4df69-4b01-4cae-b5ad-e0d3bdd9be77" ma:termSetId="2324698e-c21a-416d-890f-8998e44d23a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riThemeTaxHTField0" ma:index="16" ma:taxonomy="true" ma:internalName="triThemeTaxHTField0" ma:taxonomyFieldName="triTheme" ma:displayName="Thema" ma:default="" ma:fieldId="{68226377-40c6-4315-87d0-b2c8637e09e2}" ma:sspId="36e4df69-4b01-4cae-b5ad-e0d3bdd9be77" ma:termSetId="384ae8ea-204a-483a-95cc-ee06142d0f4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riThemesTaxHTField0" ma:index="18" nillable="true" ma:taxonomy="true" ma:internalName="triThemesTaxHTField0" ma:taxonomyFieldName="triThemes" ma:displayName="Themen" ma:default="" ma:fieldId="{abc9bfb6-9a48-4137-a12a-8093da2ffe49}" ma:taxonomyMulti="true" ma:sspId="36e4df69-4b01-4cae-b5ad-e0d3bdd9be77" ma:termSetId="384ae8ea-204a-483a-95cc-ee06142d0f4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riTargetGroupTaxHTField0" ma:index="20" nillable="true" ma:taxonomy="true" ma:internalName="triTargetGroupTaxHTField0" ma:taxonomyFieldName="triTargetGroup" ma:displayName="Zielgruppe" ma:default="" ma:fieldId="{c3f444e2-552e-4076-8158-f1ad49d606b5}" ma:taxonomyMulti="true" ma:sspId="36e4df69-4b01-4cae-b5ad-e0d3bdd9be77" ma:termSetId="c7600dc0-c7ad-4273-969d-9528f1b5a6e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riDocumentClassTaxHTField0" ma:index="25" nillable="true" ma:taxonomy="true" ma:internalName="triDocumentClassTaxHTField0" ma:taxonomyFieldName="triDocumentClass" ma:displayName="Dokumentenklasse" ma:default="" ma:fieldId="{7e7c83a9-62d1-484b-8800-ffd2b71eba26}" ma:sspId="36e4df69-4b01-4cae-b5ad-e0d3bdd9be77" ma:termSetId="7c0ff456-ee30-4b5f-b421-5fcacf44f5a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/fields" elementFormDefault="qualified">
    <xsd:import namespace="http://schemas.microsoft.com/office/2006/documentManagement/types"/>
    <xsd:import namespace="http://schemas.microsoft.com/office/infopath/2007/PartnerControls"/>
    <xsd:element name="triExpires" ma:index="10" nillable="true" ma:displayName="Gültig bis" ma:description="Datum für Wiedervorlage eintragen" ma:format="DateOnly" ma:internalName="triExpires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dcf129-f24c-4aa8-b482-dff3b515590a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description="" ma:hidden="true" ma:list="{9da3743b-4a7c-4392-92eb-eef709b1e878}" ma:internalName="TaxCatchAll" ma:showField="CatchAllData" ma:web="61dcf129-f24c-4aa8-b482-dff3b51559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2" nillable="true" ma:displayName="Taxonomiespalte &quot;Alle abfangen&quot;1" ma:description="" ma:hidden="true" ma:list="{9da3743b-4a7c-4392-92eb-eef709b1e878}" ma:internalName="TaxCatchAllLabel" ma:readOnly="true" ma:showField="CatchAllDataLabel" ma:web="61dcf129-f24c-4aa8-b482-dff3b51559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26" nillable="true" ma:taxonomy="true" ma:internalName="TaxKeywordTaxHTField" ma:taxonomyFieldName="TaxKeyword" ma:displayName="Unternehmensstichwörter" ma:fieldId="{23f27201-bee3-471e-b2e7-b64fd8b7ca38}" ma:taxonomyMulti="true" ma:sspId="df764b7e-2826-4a63-a7e0-b96aa4cb87e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1dcf129-f24c-4aa8-b482-dff3b515590a">
      <Value>1486</Value>
      <Value>1249</Value>
    </TaxCatchAll>
    <triDocumentClassTaxHTField0 xmlns="a80ff35d-a76c-4d64-aec1-eec131140b28">
      <Terms xmlns="http://schemas.microsoft.com/office/infopath/2007/PartnerControls"/>
    </triDocumentClassTaxHTField0>
    <TaxKeywordTaxHTField xmlns="61dcf129-f24c-4aa8-b482-dff3b515590a">
      <Terms xmlns="http://schemas.microsoft.com/office/infopath/2007/PartnerControls"/>
    </TaxKeywordTaxHTField>
    <triDocumentTypTaxHTField0 xmlns="a80ff35d-a76c-4d64-aec1-eec131140b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Präsentation</TermName>
          <TermId xmlns="http://schemas.microsoft.com/office/infopath/2007/PartnerControls">515a024b-d812-4c72-9fed-08b18b128488</TermId>
        </TermInfo>
      </Terms>
    </triDocumentTypTaxHTField0>
    <triThemesTaxHTField0 xmlns="a80ff35d-a76c-4d64-aec1-eec131140b28">
      <Terms xmlns="http://schemas.microsoft.com/office/infopath/2007/PartnerControls"/>
    </triThemesTaxHTField0>
    <triServicesTaxHTField0 xmlns="a80ff35d-a76c-4d64-aec1-eec131140b28">
      <Terms xmlns="http://schemas.microsoft.com/office/infopath/2007/PartnerControls"/>
    </triServicesTaxHTField0>
    <triExpires xmlns="http://schemas.microsoft.com/sharepoint/v4/fields" xsi:nil="true"/>
    <triOrgUnitsTaxHTField0 xmlns="a80ff35d-a76c-4d64-aec1-eec131140b28">
      <Terms xmlns="http://schemas.microsoft.com/office/infopath/2007/PartnerControls"/>
    </triOrgUnitsTaxHTField0>
    <triThemeTaxHTField0 xmlns="a80ff35d-a76c-4d64-aec1-eec131140b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Corporate-Design</TermName>
          <TermId xmlns="http://schemas.microsoft.com/office/infopath/2007/PartnerControls">bd5125e8-7fc9-4c39-8b76-9ca5f8fa390e</TermId>
        </TermInfo>
      </Terms>
    </triThemeTaxHTField0>
    <triTargetGroupTaxHTField0 xmlns="a80ff35d-a76c-4d64-aec1-eec131140b28">
      <Terms xmlns="http://schemas.microsoft.com/office/infopath/2007/PartnerControls"/>
    </triTargetGroupTaxHTField0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59E120-8614-409F-A0B8-FE5EE3F0CB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0ff35d-a76c-4d64-aec1-eec131140b28"/>
    <ds:schemaRef ds:uri="http://schemas.microsoft.com/sharepoint/v4/fields"/>
    <ds:schemaRef ds:uri="61dcf129-f24c-4aa8-b482-dff3b51559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1AE4F02-C2D5-4B5E-A475-557F6AFC3C44}">
  <ds:schemaRefs>
    <ds:schemaRef ds:uri="http://purl.org/dc/dcmitype/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a80ff35d-a76c-4d64-aec1-eec131140b28"/>
    <ds:schemaRef ds:uri="http://schemas.microsoft.com/office/2006/metadata/properties"/>
    <ds:schemaRef ds:uri="http://www.w3.org/XML/1998/namespace"/>
    <ds:schemaRef ds:uri="61dcf129-f24c-4aa8-b482-dff3b515590a"/>
    <ds:schemaRef ds:uri="http://schemas.microsoft.com/sharepoint/v4/fields"/>
  </ds:schemaRefs>
</ds:datastoreItem>
</file>

<file path=customXml/itemProps3.xml><?xml version="1.0" encoding="utf-8"?>
<ds:datastoreItem xmlns:ds="http://schemas.openxmlformats.org/officeDocument/2006/customXml" ds:itemID="{316C4BCB-89E5-461D-BA8C-BAB93BF13A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</Words>
  <Application>Microsoft Office PowerPoint</Application>
  <PresentationFormat>Benutzerdefiniert</PresentationFormat>
  <Paragraphs>7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DINPro</vt:lpstr>
      <vt:lpstr>Times New Roman</vt:lpstr>
      <vt:lpstr>Wingdings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Universität Göttingen</dc:title>
  <dc:creator>Lange, Regina (ZVW)</dc:creator>
  <cp:lastModifiedBy>Christian Michaelis</cp:lastModifiedBy>
  <cp:revision>318</cp:revision>
  <cp:lastPrinted>2019-04-02T10:02:51Z</cp:lastPrinted>
  <dcterms:created xsi:type="dcterms:W3CDTF">2017-01-26T06:58:26Z</dcterms:created>
  <dcterms:modified xsi:type="dcterms:W3CDTF">2019-10-21T05:40:26Z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2016-08-08T00:00:00Z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2016-08-08T00:00:00Z</vt:filetime>
  </property>
  <property fmtid="{D5CDD505-2E9C-101B-9397-08002B2CF9AE}" pid="5" name="ContentTypeId">
    <vt:lpwstr>0x0101003096C689CA5C4FD8961A9703D84AAC1C00F49043ABB5149F4298E65ECE818139D7</vt:lpwstr>
  </property>
  <property fmtid="{D5CDD505-2E9C-101B-9397-08002B2CF9AE}" pid="6" name="TaxKeyword">
    <vt:lpwstr/>
  </property>
  <property fmtid="{D5CDD505-2E9C-101B-9397-08002B2CF9AE}" pid="7" name="triServices">
    <vt:lpwstr/>
  </property>
  <property fmtid="{D5CDD505-2E9C-101B-9397-08002B2CF9AE}" pid="8" name="triThemes">
    <vt:lpwstr/>
  </property>
  <property fmtid="{D5CDD505-2E9C-101B-9397-08002B2CF9AE}" pid="9" name="triDocumentClass">
    <vt:lpwstr/>
  </property>
  <property fmtid="{D5CDD505-2E9C-101B-9397-08002B2CF9AE}" pid="10" name="triTargetGroup">
    <vt:lpwstr/>
  </property>
  <property fmtid="{D5CDD505-2E9C-101B-9397-08002B2CF9AE}" pid="11" name="triServiceTaxHTField0">
    <vt:lpwstr/>
  </property>
  <property fmtid="{D5CDD505-2E9C-101B-9397-08002B2CF9AE}" pid="12" name="triOrgUnits">
    <vt:lpwstr/>
  </property>
  <property fmtid="{D5CDD505-2E9C-101B-9397-08002B2CF9AE}" pid="13" name="triDocumentTyp">
    <vt:lpwstr>1249;#Präsentation|515a024b-d812-4c72-9fed-08b18b128488</vt:lpwstr>
  </property>
  <property fmtid="{D5CDD505-2E9C-101B-9397-08002B2CF9AE}" pid="14" name="triService">
    <vt:lpwstr/>
  </property>
  <property fmtid="{D5CDD505-2E9C-101B-9397-08002B2CF9AE}" pid="15" name="triTheme">
    <vt:lpwstr>1486;#Corporate-Design|bd5125e8-7fc9-4c39-8b76-9ca5f8fa390e</vt:lpwstr>
  </property>
</Properties>
</file>